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Poppins" panose="000005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92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2694384"/>
            <a:ext cx="4997410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Why you should learn Programming?</a:t>
            </a:r>
            <a:endParaRPr lang="en-US" sz="35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8348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chose this topic because I’m a programmer myself and I have learned programming alot, and I truly enjoy talking about it. Also decided to present this topic individually because I couldn’t find any other student who shared the same interest – so I decided to present it individually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287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Conclusion</a:t>
            </a:r>
            <a:endParaRPr lang="en-US" sz="61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49459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52639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Overall Experience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7114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was fulfilling. I finally expressed my passion for programming.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49459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52639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What I Learned</a:t>
            </a:r>
          </a:p>
        </p:txBody>
      </p:sp>
      <p:sp>
        <p:nvSpPr>
          <p:cNvPr id="9" name="Text 6"/>
          <p:cNvSpPr/>
          <p:nvPr/>
        </p:nvSpPr>
        <p:spPr>
          <a:xfrm>
            <a:off x="8893493" y="437114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learned confident presentation and content analysis. It's truly helped me grow.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49459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52639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Real-Life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37114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skills are vital for my programming career. I can explain complex ideas clearly.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4408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experience has boosted my academic and personal confidence. I'm ready for future challenges!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2B65-CD83-4CD9-BCB8-237B6DCA398D}"/>
              </a:ext>
            </a:extLst>
          </p:cNvPr>
          <p:cNvSpPr/>
          <p:nvPr/>
        </p:nvSpPr>
        <p:spPr>
          <a:xfrm>
            <a:off x="12833684" y="7716253"/>
            <a:ext cx="1796716" cy="401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40267" y="538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Questions?</a:t>
            </a:r>
            <a:endParaRPr lang="en-US" sz="9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FCCCF-D9D8-438D-A75D-99E78F6EF88B}"/>
              </a:ext>
            </a:extLst>
          </p:cNvPr>
          <p:cNvSpPr/>
          <p:nvPr/>
        </p:nvSpPr>
        <p:spPr>
          <a:xfrm>
            <a:off x="12833684" y="7716253"/>
            <a:ext cx="1796716" cy="401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7E7C9F-48B1-4E41-808D-1B1D6112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39" y="590549"/>
            <a:ext cx="7566861" cy="7566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D1CE4A-2C05-4B6A-801C-B9F4016BD1F9}"/>
              </a:ext>
            </a:extLst>
          </p:cNvPr>
          <p:cNvSpPr/>
          <p:nvPr/>
        </p:nvSpPr>
        <p:spPr>
          <a:xfrm>
            <a:off x="12833684" y="7716253"/>
            <a:ext cx="1796716" cy="401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439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3175" y="3983950"/>
            <a:ext cx="9543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Reasons of choosing topic 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5267325"/>
            <a:ext cx="3469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My Journey in Code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I've programmed for two years, earning certifications and freelancing. This journey fuels my desire to share programming's power with you.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03289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62982" y="5267325"/>
            <a:ext cx="4886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 Core Skill for CS Students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75774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is crucial in our digital world. Since you're studying computer science, it's the perfect time to deepen your understanding.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AABB31-58E5-47DA-AFAE-A21B6E29FB7B}"/>
              </a:ext>
            </a:extLst>
          </p:cNvPr>
          <p:cNvSpPr/>
          <p:nvPr/>
        </p:nvSpPr>
        <p:spPr>
          <a:xfrm>
            <a:off x="12833684" y="7716253"/>
            <a:ext cx="1796716" cy="401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Discover Programming Through Video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37406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Next, we'll watch a short animated documentary. It beautifully illustrates why learning programming is so beneficial. This video will make the concepts clear and engaging for everyone.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88" y="50524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Watch the Documentary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ASON WHY YOU SHOULD LEARN PROGRAMMING _ Animated Video">
            <a:hlinkClick r:id="" action="ppaction://media"/>
            <a:extLst>
              <a:ext uri="{FF2B5EF4-FFF2-40B4-BE49-F238E27FC236}">
                <a16:creationId xmlns:a16="http://schemas.microsoft.com/office/drawing/2014/main" id="{7E277055-C381-335E-F90E-DA89450C59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852" y="388100"/>
            <a:ext cx="13372408" cy="75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96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7962" y="467534"/>
            <a:ext cx="10094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Introducing to documentary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407548-CD9D-424B-AE3D-1938A2C5FC78}"/>
              </a:ext>
            </a:extLst>
          </p:cNvPr>
          <p:cNvGrpSpPr/>
          <p:nvPr/>
        </p:nvGrpSpPr>
        <p:grpSpPr>
          <a:xfrm>
            <a:off x="801410" y="1663077"/>
            <a:ext cx="13042821" cy="2616518"/>
            <a:chOff x="793790" y="2897267"/>
            <a:chExt cx="13042821" cy="2616518"/>
          </a:xfrm>
        </p:grpSpPr>
        <p:sp>
          <p:nvSpPr>
            <p:cNvPr id="3" name="Shape 1"/>
            <p:cNvSpPr/>
            <p:nvPr/>
          </p:nvSpPr>
          <p:spPr>
            <a:xfrm>
              <a:off x="793790" y="2897267"/>
              <a:ext cx="13042821" cy="2616518"/>
            </a:xfrm>
            <a:prstGeom prst="roundRect">
              <a:avLst>
                <a:gd name="adj" fmla="val 3641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Shape 2"/>
            <p:cNvSpPr/>
            <p:nvPr/>
          </p:nvSpPr>
          <p:spPr>
            <a:xfrm>
              <a:off x="801410" y="2904887"/>
              <a:ext cx="130275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3"/>
            <p:cNvSpPr/>
            <p:nvPr/>
          </p:nvSpPr>
          <p:spPr>
            <a:xfrm>
              <a:off x="1028224" y="3048595"/>
              <a:ext cx="60563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Title: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545824" y="3048595"/>
              <a:ext cx="60563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Why You Should Learn Programming</a:t>
              </a:r>
              <a:endParaRPr lang="en-US" sz="1750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801410" y="3555206"/>
              <a:ext cx="13027581" cy="6503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/>
            <p:nvPr/>
          </p:nvSpPr>
          <p:spPr>
            <a:xfrm>
              <a:off x="1028224" y="3698915"/>
              <a:ext cx="60563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Runtime:</a:t>
              </a:r>
              <a:endParaRPr lang="en-US" sz="175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545824" y="3698915"/>
              <a:ext cx="60563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1 minute 30 seconds</a:t>
              </a:r>
              <a:endParaRPr lang="en-US" sz="175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801410" y="4205526"/>
              <a:ext cx="130275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9"/>
            <p:cNvSpPr/>
            <p:nvPr/>
          </p:nvSpPr>
          <p:spPr>
            <a:xfrm>
              <a:off x="1028224" y="4349234"/>
              <a:ext cx="60563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Director:</a:t>
              </a:r>
              <a:endParaRPr lang="en-US" sz="175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7545824" y="4349234"/>
              <a:ext cx="60563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HANO MEDIA</a:t>
              </a:r>
              <a:endParaRPr lang="en-US" sz="1750" dirty="0"/>
            </a:p>
          </p:txBody>
        </p:sp>
        <p:sp>
          <p:nvSpPr>
            <p:cNvPr id="13" name="Shape 11"/>
            <p:cNvSpPr/>
            <p:nvPr/>
          </p:nvSpPr>
          <p:spPr>
            <a:xfrm>
              <a:off x="801410" y="4855845"/>
              <a:ext cx="13027581" cy="6503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12"/>
            <p:cNvSpPr/>
            <p:nvPr/>
          </p:nvSpPr>
          <p:spPr>
            <a:xfrm>
              <a:off x="1028224" y="4999553"/>
              <a:ext cx="60563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Release Date:</a:t>
              </a:r>
              <a:endParaRPr lang="en-US" sz="175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7545824" y="4999553"/>
              <a:ext cx="60563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August 18, 2020</a:t>
              </a:r>
              <a:endParaRPr lang="en-US" sz="1750" dirty="0"/>
            </a:p>
          </p:txBody>
        </p:sp>
      </p:grpSp>
      <p:sp>
        <p:nvSpPr>
          <p:cNvPr id="16" name="Text 14"/>
          <p:cNvSpPr/>
          <p:nvPr/>
        </p:nvSpPr>
        <p:spPr>
          <a:xfrm>
            <a:off x="689221" y="46129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361677-F368-4C22-B806-A200B194107B}"/>
              </a:ext>
            </a:extLst>
          </p:cNvPr>
          <p:cNvSpPr/>
          <p:nvPr/>
        </p:nvSpPr>
        <p:spPr>
          <a:xfrm>
            <a:off x="12833684" y="7716253"/>
            <a:ext cx="1796716" cy="401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BEBDA2-813B-48F4-8BFD-BD3EE6E4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27" y="5184421"/>
            <a:ext cx="4155585" cy="25318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D0DD04-26F2-4EF0-91CF-67AF2953E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050" y="5162555"/>
            <a:ext cx="4396266" cy="25536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263CC7-04EA-4895-A9A3-D1DF65870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60" y="5184421"/>
            <a:ext cx="4282229" cy="25318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Main idea of documentary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main idea of this documentary is to highlight how learning programming is a powerful and essential skill in today’s digital world. It explains that programming is not just for tech experts – it’s a creative, enjoyable, and valuable skill that anyone can learn to solve problems, build projects, and even earn money.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318655" y="451699"/>
            <a:ext cx="8850749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Key points of the Documentary</a:t>
            </a:r>
            <a:endParaRPr lang="en-US" sz="35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36508" y="1432084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04671" y="1532240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227415" y="1494592"/>
            <a:ext cx="438602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Programming is a valuable skill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27415" y="1887736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powerful in today's world.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36508" y="2542223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04671" y="2656880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227415" y="2604730"/>
            <a:ext cx="362211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Why learn programming?</a:t>
            </a:r>
          </a:p>
        </p:txBody>
      </p:sp>
      <p:sp>
        <p:nvSpPr>
          <p:cNvPr id="10" name="Text 8"/>
          <p:cNvSpPr/>
          <p:nvPr/>
        </p:nvSpPr>
        <p:spPr>
          <a:xfrm>
            <a:off x="1227415" y="2997875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benefits personal and professional life.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36508" y="3652361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04671" y="3754516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227415" y="3714869"/>
            <a:ext cx="384488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Programming opens minds</a:t>
            </a:r>
          </a:p>
        </p:txBody>
      </p:sp>
      <p:sp>
        <p:nvSpPr>
          <p:cNvPr id="14" name="Text 12"/>
          <p:cNvSpPr/>
          <p:nvPr/>
        </p:nvSpPr>
        <p:spPr>
          <a:xfrm>
            <a:off x="1227415" y="4108013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expands thinking, problem-solving, and innovation.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36508" y="4762500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04671" y="4864655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227415" y="4825008"/>
            <a:ext cx="470546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Programming makes work easier</a:t>
            </a:r>
          </a:p>
        </p:txBody>
      </p:sp>
      <p:sp>
        <p:nvSpPr>
          <p:cNvPr id="18" name="Text 16"/>
          <p:cNvSpPr/>
          <p:nvPr/>
        </p:nvSpPr>
        <p:spPr>
          <a:xfrm>
            <a:off x="1227415" y="5218152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tasks and solve real-life problems.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636508" y="5872639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04671" y="5996571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227415" y="5935147"/>
            <a:ext cx="423445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High-paying job opportunities</a:t>
            </a:r>
          </a:p>
        </p:txBody>
      </p:sp>
      <p:sp>
        <p:nvSpPr>
          <p:cNvPr id="22" name="Text 20"/>
          <p:cNvSpPr/>
          <p:nvPr/>
        </p:nvSpPr>
        <p:spPr>
          <a:xfrm>
            <a:off x="1227415" y="6328291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offers lucrative careers in tech.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636508" y="6982778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04671" y="7097435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227415" y="7045285"/>
            <a:ext cx="549497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Learning programming is fun and easy</a:t>
            </a:r>
          </a:p>
        </p:txBody>
      </p:sp>
      <p:sp>
        <p:nvSpPr>
          <p:cNvPr id="26" name="Text 24"/>
          <p:cNvSpPr/>
          <p:nvPr/>
        </p:nvSpPr>
        <p:spPr>
          <a:xfrm>
            <a:off x="1227415" y="7438430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more enjoyable than you think.</a:t>
            </a:r>
            <a:endParaRPr lang="en-US" sz="140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327385DA-6877-42EF-83BE-142387F4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232" y="559594"/>
            <a:ext cx="7719536" cy="127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My opinions on the Documentary</a:t>
            </a:r>
            <a:endParaRPr lang="en-US" sz="4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2" y="2335828"/>
            <a:ext cx="508754" cy="508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5303" y="2409572"/>
            <a:ext cx="379833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Narration &amp; Description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475302" y="2826187"/>
            <a:ext cx="695646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narration was clear and smooth. Simple language made it perfect for beginners. It conveyed the message effectively.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32" y="3956953"/>
            <a:ext cx="508754" cy="508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75303" y="3978235"/>
            <a:ext cx="324588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Structure &amp; Content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475303" y="4418290"/>
            <a:ext cx="695646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appreciated the well-divided sections. Each part focused on a specific aspect of programming's importance.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32" y="5539190"/>
            <a:ext cx="508754" cy="508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75303" y="5539190"/>
            <a:ext cx="339875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Visuals &amp; Animations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475303" y="5943703"/>
            <a:ext cx="695646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Attractive visuals kept the video engaging. They enhanced understanding without being boring.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2232" y="7018853"/>
            <a:ext cx="771953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Overall, this inspiring documentary explained programming's importance. I'd rate it a 9 out of 10!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043" y="571976"/>
            <a:ext cx="7691914" cy="1296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Recommendations for Improvement</a:t>
            </a:r>
            <a:endParaRPr lang="en-US" sz="4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43" y="2179677"/>
            <a:ext cx="1037153" cy="15269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0603" y="2387084"/>
            <a:ext cx="398216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More Real-Life Examples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970603" y="2835593"/>
            <a:ext cx="644735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 stories of programmers would be motivating. Show how people started from scratch.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43" y="3706654"/>
            <a:ext cx="1037153" cy="15269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0603" y="3914061"/>
            <a:ext cx="323195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Voice Tone &amp; Energy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70603" y="4362569"/>
            <a:ext cx="644735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more energetic tone would keep audiences engaged. Dynamic delivery enhances impact.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43" y="5233630"/>
            <a:ext cx="1037153" cy="15269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0603" y="5441037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Visual Variety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970603" y="5889546"/>
            <a:ext cx="644735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graphs or coding interface animations. This would make the video more appealing.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26043" y="6993969"/>
            <a:ext cx="7691914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adjustments in storytelling and visuals could make this documentary even more powerful and inspiring for future programmers.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568</Words>
  <Application>Microsoft Office PowerPoint</Application>
  <PresentationFormat>Custom</PresentationFormat>
  <Paragraphs>78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Poppins</vt:lpstr>
      <vt:lpstr>Arial</vt:lpstr>
      <vt:lpstr>Open Sans</vt:lpstr>
      <vt:lpstr>Aptos</vt:lpstr>
      <vt:lpstr>Calibri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Farooq Ahmed</dc:creator>
  <cp:lastModifiedBy>L1F24BSCS0938 - Talha Khurram</cp:lastModifiedBy>
  <cp:revision>8</cp:revision>
  <dcterms:created xsi:type="dcterms:W3CDTF">2025-06-24T15:16:43Z</dcterms:created>
  <dcterms:modified xsi:type="dcterms:W3CDTF">2025-06-24T18:52:31Z</dcterms:modified>
</cp:coreProperties>
</file>